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Радиоуправляемая модель автомобиля «КАМАЗ-мастер»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Guzelka\Desktop\ДОК. РАБ. СТОЛ\Автомоделирование\камаз\tsF5ZHM2ol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700808"/>
            <a:ext cx="3784978" cy="46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4970" y="1517883"/>
            <a:ext cx="397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«Моя мечта –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быть конструктором»</a:t>
            </a:r>
            <a:endParaRPr lang="ru-RU" sz="2400" b="1" cap="none" spc="0" dirty="0">
              <a:ln/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2259" y="4509120"/>
            <a:ext cx="489654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Хисамиев </a:t>
            </a:r>
            <a:r>
              <a:rPr lang="ru-RU" sz="1600" b="1" dirty="0" err="1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Рузель</a:t>
            </a:r>
            <a:r>
              <a:rPr lang="ru-RU" sz="16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5 класса МБОУ «СОШ им. Р.И.Зарипова с. </a:t>
            </a:r>
            <a:r>
              <a:rPr lang="ru-RU" sz="1600" b="1" dirty="0" err="1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Байлянгар</a:t>
            </a:r>
            <a:r>
              <a:rPr lang="ru-RU" sz="16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 err="1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Кукморского</a:t>
            </a:r>
            <a:r>
              <a:rPr lang="ru-RU" sz="16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РТ</a:t>
            </a:r>
          </a:p>
          <a:p>
            <a:pPr algn="ctr"/>
            <a:r>
              <a:rPr lang="ru-RU" sz="1600" b="1" dirty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Хисамиев Альфред М. </a:t>
            </a:r>
            <a:r>
              <a:rPr lang="ru-RU" sz="1600" b="1" dirty="0" smtClean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b="1" dirty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algn="ctr"/>
            <a:r>
              <a:rPr lang="ru-RU" sz="1600" b="1" dirty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ДОД «Центр внешкольной работы»</a:t>
            </a:r>
          </a:p>
          <a:p>
            <a:pPr algn="ctr"/>
            <a:r>
              <a:rPr lang="ru-RU" sz="1600" b="1" dirty="0" err="1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Кукморского</a:t>
            </a:r>
            <a:r>
              <a:rPr lang="ru-RU" sz="1600" b="1" dirty="0">
                <a:ln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РТ</a:t>
            </a:r>
          </a:p>
          <a:p>
            <a:pPr algn="ctr"/>
            <a:endParaRPr lang="ru-RU" sz="1600" b="1" cap="none" spc="0" dirty="0" smtClean="0">
              <a:ln/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oombob.ru/img/picture/Jun/27/970260daf3c202335718d3f9351efc55/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8836" y="2348880"/>
            <a:ext cx="2959011" cy="20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68" y="188640"/>
            <a:ext cx="821925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Проектирование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Guzelka\Desktop\ДОК. РАБ. СТОЛ\Автомоделирование\камаз\DSCF96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09" y="220486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uzelka\Desktop\ДОК. РАБ. СТОЛ\Автомоделирование\ТЕХ. творчество\1 этап корпус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201" y="1134729"/>
            <a:ext cx="4038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89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автомобиля «КАМАЗ-мастер» сделан из картона в масштабе 1:18.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625" y="1268760"/>
            <a:ext cx="42995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люблю мастерить» 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Устанавливаем </a:t>
            </a: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шасси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Guzelka\Desktop\ДОК. РАБ. СТОЛ\Автомоделирование\камаз\DSCF9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uzelka\Desktop\ДОК. РАБ. СТОЛ\Автомоделирование\ТЕХ. творчество\2 этап камаз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326632" cy="32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72000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Ходовая часть  взята из сломанного игрушечного радиоуправляемого джипа.</a:t>
            </a:r>
          </a:p>
        </p:txBody>
      </p:sp>
    </p:spTree>
    <p:extLst>
      <p:ext uri="{BB962C8B-B14F-4D97-AF65-F5344CB8AC3E}">
        <p14:creationId xmlns:p14="http://schemas.microsoft.com/office/powerpoint/2010/main" val="3591385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Крепление  ходовой части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Guzelka\Desktop\ДОК. РАБ. СТОЛ\Автомоделирование\камаз\DSCF9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uzelka\Desktop\ДОК. РАБ. СТОЛ\Автомоделирование\камаз\DSCF9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032" y="1844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373" y="5301208"/>
            <a:ext cx="844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Раму для крепления ходовой части усилили металлическим прутом диаметром 2 миллиметра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Покраска. Установка электрооборудования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Guzelka\Desktop\ДОК. РАБ. СТОЛ\Автомоделирование\камаз\DSCF9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422411" cy="33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uzelka\Desktop\ДОК. РАБ. СТОЛ\Автомоделирование\камаз\DSCF9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422411" cy="33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484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машины нужно 6 аккумуляторных батареек по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вольта и 2 батарейки для пульта управления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Отделка и эстетическое оформление </a:t>
            </a: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endParaRPr lang="ru-RU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Guzelka\Desktop\ДОК. РАБ. СТОЛ\Автомоделирование\ТЕХ. творчество\Камаз маст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5295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uzelka\Desktop\ДОК. РАБ. СТОЛ\Автомоделирование\ТЕХ. творчество\Хисамиев Рузель 4 к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562176" cy="47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539" y="479715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 и эмблемы на кузове автомобиля напечатаны в цветном принтере. 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Подготовка и испытание. </a:t>
            </a:r>
            <a:b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Выставка </a:t>
            </a:r>
            <a:r>
              <a:rPr lang="ru-RU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моделей</a:t>
            </a:r>
          </a:p>
        </p:txBody>
      </p:sp>
      <p:pic>
        <p:nvPicPr>
          <p:cNvPr id="6" name="MOV09949.MPG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6002" y="1772816"/>
            <a:ext cx="4224469" cy="3168352"/>
          </a:xfrm>
        </p:spPr>
      </p:pic>
      <p:pic>
        <p:nvPicPr>
          <p:cNvPr id="8194" name="Picture 2" descr="C:\Users\Guzelka\Desktop\фото рузель\DSC09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6604" y="5301208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141</Words>
  <Application>Microsoft Office PowerPoint</Application>
  <PresentationFormat>Экран (4:3)</PresentationFormat>
  <Paragraphs>21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Радиоуправляемая модель автомобиля «КАМАЗ-мастер» </vt:lpstr>
      <vt:lpstr>Проектирование</vt:lpstr>
      <vt:lpstr>Устанавливаем шасси</vt:lpstr>
      <vt:lpstr>Крепление  ходовой части</vt:lpstr>
      <vt:lpstr>Покраска. Установка электрооборудования</vt:lpstr>
      <vt:lpstr>Отделка и эстетическое оформление модели</vt:lpstr>
      <vt:lpstr>Подготовка и испытание.  Выставка моделей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Guzelka</dc:creator>
  <cp:lastModifiedBy>Guzelka</cp:lastModifiedBy>
  <cp:revision>15</cp:revision>
  <dcterms:created xsi:type="dcterms:W3CDTF">2016-04-20T18:03:24Z</dcterms:created>
  <dcterms:modified xsi:type="dcterms:W3CDTF">2016-04-22T20:06:38Z</dcterms:modified>
</cp:coreProperties>
</file>