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9" r:id="rId3"/>
    <p:sldId id="257" r:id="rId4"/>
    <p:sldId id="256" r:id="rId5"/>
    <p:sldId id="273" r:id="rId6"/>
    <p:sldId id="271" r:id="rId7"/>
    <p:sldId id="272" r:id="rId8"/>
    <p:sldId id="259" r:id="rId9"/>
    <p:sldId id="260" r:id="rId10"/>
    <p:sldId id="262" r:id="rId11"/>
    <p:sldId id="261" r:id="rId12"/>
    <p:sldId id="263" r:id="rId13"/>
    <p:sldId id="264" r:id="rId14"/>
    <p:sldId id="266" r:id="rId15"/>
    <p:sldId id="265" r:id="rId16"/>
    <p:sldId id="267" r:id="rId17"/>
    <p:sldId id="268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2952328" cy="6453336"/>
          </a:xfrm>
        </p:spPr>
        <p:txBody>
          <a:bodyPr vert="horz">
            <a:scene3d>
              <a:camera prst="orthographicFront"/>
              <a:lightRig rig="glow" dir="tl">
                <a:rot lat="0" lon="0" rev="5400000"/>
              </a:lightRig>
            </a:scene3d>
            <a:sp3d extrusionH="57150" contourW="12700">
              <a:bevelT w="25400" h="25400" prst="angle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1998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нче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ел</a:t>
            </a:r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3074" name="Picture 2" descr="C:\Documents and Settings\Альфред\Рабочий стол\1998 ел\10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414" b="5050"/>
          <a:stretch/>
        </p:blipFill>
        <p:spPr bwMode="auto">
          <a:xfrm>
            <a:off x="3027997" y="0"/>
            <a:ext cx="6061828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Альфред\Рабочий стол\1998 ел\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1" y="1268760"/>
            <a:ext cx="8100899" cy="54006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9144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tt-RU" sz="3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“Галилео Галилей” исемендәге команда</a:t>
            </a:r>
          </a:p>
          <a:p>
            <a:pPr algn="ctr"/>
            <a:r>
              <a:rPr lang="tt-RU" sz="3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тырышып мәсьәлә чишә</a:t>
            </a:r>
            <a:endParaRPr lang="ru-RU" sz="36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Альфред\Рабочий стол\1998 ел\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9399" y="764703"/>
            <a:ext cx="7026977" cy="503179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-20788" y="5661248"/>
            <a:ext cx="8754128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Рашитова Светлана </a:t>
            </a:r>
            <a:r>
              <a:rPr lang="ru-RU" sz="3200" b="1" cap="none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тәлинкәдәге</a:t>
            </a:r>
            <a:endParaRPr lang="ru-RU" sz="3200" b="1" cap="none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су </a:t>
            </a:r>
            <a:r>
              <a:rPr lang="ru-RU" sz="3200" b="1" cap="none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эчендәге акчаны</a:t>
            </a:r>
            <a:r>
              <a:rPr lang="ru-RU" sz="32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cap="none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кулын</a:t>
            </a:r>
            <a:r>
              <a:rPr lang="ru-RU" sz="32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cap="none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чылатмыйча</a:t>
            </a:r>
            <a:r>
              <a:rPr lang="ru-RU" sz="32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ала</a:t>
            </a:r>
            <a:endParaRPr lang="ru-RU" sz="32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08720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tt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“БРЕЙН-РИНГ” уены</a:t>
            </a:r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Альфред\Рабочий стол\1998 ел\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6416" y="908719"/>
            <a:ext cx="7515984" cy="5094167"/>
          </a:xfrm>
          <a:prstGeom prst="rect">
            <a:avLst/>
          </a:prstGeom>
          <a:noFill/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tt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 нче көн “Бәхетле очрак” уены</a:t>
            </a:r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8466" y="5949280"/>
            <a:ext cx="8697253" cy="14773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t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10 нчы һәм 11нче сыйныф командалары</a:t>
            </a:r>
          </a:p>
          <a:p>
            <a:pPr algn="ctr"/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Альфред\Рабочий стол\1998 ел\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7584" y="188640"/>
            <a:ext cx="7128792" cy="532082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5517232"/>
            <a:ext cx="9144000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2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Кара аргамак</a:t>
            </a:r>
            <a:r>
              <a:rPr lang="ru-RU" sz="32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» Рашитов </a:t>
            </a:r>
            <a:r>
              <a:rPr lang="ru-RU" sz="3200" b="1" cap="none" spc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Фәрит </a:t>
            </a:r>
            <a:r>
              <a:rPr lang="ru-RU" sz="32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Маликович</a:t>
            </a:r>
            <a:endParaRPr lang="ru-RU" sz="3200" b="1" cap="none" spc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tt-RU" sz="32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нинди сорау бирер икән?</a:t>
            </a:r>
            <a:endParaRPr lang="ru-RU" sz="32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tt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 нчы көн. </a:t>
            </a:r>
            <a:r>
              <a:rPr lang="tt-RU" b="1" dirty="0" smtClean="0">
                <a:ln w="11430">
                  <a:solidFill>
                    <a:srgbClr val="FF0000"/>
                  </a:solidFill>
                </a:ln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“Нәрсә? Кайда? Кайчан?” </a:t>
            </a:r>
            <a:r>
              <a:rPr lang="tt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уены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C:\Documents and Settings\Альфред\Рабочий стол\1998 ел\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7584" y="1268760"/>
            <a:ext cx="7272808" cy="492674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827584" y="6211669"/>
            <a:ext cx="700961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t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Кара ящикта нәрсә булыр икән?</a:t>
            </a:r>
            <a:endParaRPr lang="ru-RU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Альфред\Рабочий стол\1998 ел\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1600" y="188639"/>
            <a:ext cx="7416824" cy="512296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55576" y="5301208"/>
            <a:ext cx="762702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Ком </a:t>
            </a:r>
            <a:r>
              <a:rPr lang="ru-RU" sz="36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сәгате вакытның кимүен кисәтә</a:t>
            </a:r>
            <a:r>
              <a:rPr lang="ru-RU" sz="36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tt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Сорауга кем дөрес җавап бирер икән?</a:t>
            </a:r>
            <a:endParaRPr lang="ru-RU" sz="3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Documents and Settings\Альфред\Рабочий стол\1998 ел\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7584" y="260648"/>
            <a:ext cx="7344816" cy="489654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856950" y="5157192"/>
            <a:ext cx="7645171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Мензурка </a:t>
            </a:r>
            <a:r>
              <a:rPr lang="ru-RU" sz="3600" b="1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ярдәмендә шәмнең</a:t>
            </a:r>
            <a:endParaRPr lang="ru-RU" sz="3600" b="1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tt-RU" sz="3600" b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тыгызлыгын ничек билгеләп була?</a:t>
            </a:r>
            <a:endParaRPr lang="ru-RU" sz="3600" b="1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Documents and Settings\Альфред\Рабочий стол\1998 ел\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8511021" cy="580526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763688" y="5589240"/>
            <a:ext cx="56293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Кем </a:t>
            </a:r>
            <a:r>
              <a:rPr lang="ru-RU" sz="5400" b="1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җиңәр икән</a:t>
            </a:r>
            <a:r>
              <a:rPr lang="ru-RU" sz="54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  <a:endParaRPr lang="ru-RU" sz="54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78098"/>
          </a:xfrm>
        </p:spPr>
        <p:txBody>
          <a:bodyPr/>
          <a:lstStyle/>
          <a:p>
            <a:r>
              <a:rPr lang="tt-RU" dirty="0" smtClean="0"/>
              <a:t>Атналыкны йомгаклау</a:t>
            </a:r>
            <a:endParaRPr lang="ru-RU" dirty="0"/>
          </a:p>
        </p:txBody>
      </p:sp>
      <p:pic>
        <p:nvPicPr>
          <p:cNvPr id="16386" name="Picture 2" descr="C:\Documents and Settings\Альфред\Рабочий стол\1998 ел\1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2381" y="980728"/>
            <a:ext cx="8558664" cy="56166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b="1" dirty="0" smtClean="0">
                <a:ln/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b="1" dirty="0" err="1" smtClean="0">
                <a:ln/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нче</a:t>
            </a:r>
            <a:r>
              <a:rPr lang="ru-RU" b="1" dirty="0" smtClean="0">
                <a:ln/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к</a:t>
            </a:r>
            <a:r>
              <a:rPr lang="tt-RU" b="1" dirty="0" smtClean="0">
                <a:ln/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ө</a:t>
            </a:r>
            <a:r>
              <a:rPr lang="ru-RU" b="1" dirty="0" err="1" smtClean="0">
                <a:ln/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b="1" dirty="0" smtClean="0">
                <a:ln/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n/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«Золотая лихорадка» </a:t>
            </a:r>
            <a:r>
              <a:rPr lang="ru-RU" b="1" dirty="0" err="1" smtClean="0">
                <a:ln/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уены</a:t>
            </a:r>
            <a:endParaRPr lang="ru-RU" b="1" dirty="0">
              <a:ln/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 descr="C:\Documents and Settings\Альфред\Рабочий стол\1998 ел\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124744"/>
            <a:ext cx="9144000" cy="57332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Альфред\Рабочий стол\1998 ел\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3026" y="980728"/>
            <a:ext cx="7865398" cy="5050414"/>
          </a:xfrm>
          <a:prstGeom prst="rect">
            <a:avLst/>
          </a:prstGeom>
          <a:noFill/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114300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b="1" dirty="0" smtClean="0">
                <a:ln/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b="1" dirty="0" err="1" smtClean="0">
                <a:ln/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нче</a:t>
            </a:r>
            <a:r>
              <a:rPr lang="ru-RU" b="1" dirty="0" smtClean="0">
                <a:ln/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к</a:t>
            </a:r>
            <a:r>
              <a:rPr lang="tt-RU" b="1" dirty="0" smtClean="0">
                <a:ln/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ө</a:t>
            </a:r>
            <a:r>
              <a:rPr lang="ru-RU" b="1" dirty="0" err="1" smtClean="0">
                <a:ln/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b="1" dirty="0" smtClean="0">
                <a:ln/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«Звёздный час»</a:t>
            </a:r>
            <a:r>
              <a:rPr lang="ru-RU" b="1" dirty="0" smtClean="0">
                <a:ln/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n/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уены</a:t>
            </a:r>
            <a:endParaRPr lang="ru-RU" b="1" dirty="0">
              <a:ln/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5877272"/>
            <a:ext cx="748883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3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tt-RU" sz="3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өрес җавап: №6</a:t>
            </a:r>
            <a:endParaRPr lang="ru-RU" sz="32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льфред\Рабочий стол\1998 ел\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560" y="764703"/>
            <a:ext cx="7776864" cy="4773917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699792" y="0"/>
            <a:ext cx="30604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tt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Ф И Н А Л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63688" y="5517232"/>
            <a:ext cx="5114669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«АТМОСФЕРА» </a:t>
            </a:r>
            <a:r>
              <a:rPr lang="ru-RU" sz="3200" b="1" cap="none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сүзеннән</a:t>
            </a:r>
            <a:endParaRPr lang="ru-RU" sz="3200" b="1" cap="none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tt-RU" sz="3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кем күбрәк сүз төзер?</a:t>
            </a:r>
            <a:endParaRPr lang="ru-RU" sz="32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1143000"/>
          </a:xfrm>
        </p:spPr>
        <p:txBody>
          <a:bodyPr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tt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 нче көн “Могҗизалар кыры” уены</a:t>
            </a:r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3" name="Picture 3" descr="C:\Documents and Settings\Альфред\Рабочий стол\1998 ел\1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91680" y="908720"/>
            <a:ext cx="5544616" cy="5821848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187624" y="6015191"/>
            <a:ext cx="691727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Җиңүче   Ахметшина</a:t>
            </a:r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Надия</a:t>
            </a:r>
            <a:endParaRPr lang="ru-RU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tt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Ачык дәресләр</a:t>
            </a:r>
            <a:endParaRPr lang="ru-RU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4" name="Picture 2" descr="C:\Documents and Settings\Альфред\Рабочий стол\1998 ел\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560" y="980728"/>
            <a:ext cx="7298438" cy="468052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51520" y="5534561"/>
            <a:ext cx="810561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t-RU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8 нче сыйныф. Физика кабинеты.</a:t>
            </a:r>
          </a:p>
          <a:p>
            <a:pPr algn="ctr"/>
            <a:r>
              <a:rPr lang="tt-RU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Тема:“Җылылык двигательләре”</a:t>
            </a:r>
            <a:endParaRPr lang="ru-RU" sz="4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Autofit/>
          </a:bodyPr>
          <a:lstStyle/>
          <a:p>
            <a:r>
              <a:rPr lang="tt-RU" sz="3600" dirty="0" smtClean="0">
                <a:latin typeface="Times New Roman" pitchFamily="18" charset="0"/>
                <a:cs typeface="Times New Roman" pitchFamily="18" charset="0"/>
              </a:rPr>
              <a:t>“Бәхетле очрак”. Сорау. Эчке янулы двигательнең эшләү тәртибен сөйләргә!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8" name="Picture 2" descr="C:\Documents and Settings\Альфред\Рабочий стол\1998 ел\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3270" y="1412776"/>
            <a:ext cx="7511138" cy="53432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Альфред\Рабочий стол\1998 ел\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91553" y="1052736"/>
            <a:ext cx="7007967" cy="4752529"/>
          </a:xfrm>
          <a:prstGeom prst="rect">
            <a:avLst/>
          </a:prstGeom>
          <a:noFill/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1143000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tt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 нче көн “БРЕЙН-РИНГ” уены</a:t>
            </a:r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5657671"/>
            <a:ext cx="7441460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t-RU" sz="36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Су һәм линейка кулланып,</a:t>
            </a:r>
          </a:p>
          <a:p>
            <a:pPr algn="ctr"/>
            <a:r>
              <a:rPr lang="tt-RU" sz="36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 шешәнең күләмен ничек үлчәргә?</a:t>
            </a:r>
            <a:endParaRPr lang="ru-RU" sz="36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Альфред\Рабочий стол\1998 ел\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0739" y="332656"/>
            <a:ext cx="8370931" cy="54006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043608" y="5733256"/>
            <a:ext cx="739183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Савыттагы</a:t>
            </a:r>
            <a:r>
              <a:rPr lang="ru-RU" sz="3600" b="1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шәмне ничек</a:t>
            </a:r>
            <a:r>
              <a:rPr lang="ru-RU" sz="3600" b="1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алырга</a:t>
            </a:r>
            <a:r>
              <a:rPr lang="ru-RU" sz="3600" b="1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  <a:endParaRPr lang="ru-RU" sz="3600" b="1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198</Words>
  <Application>Microsoft Office PowerPoint</Application>
  <PresentationFormat>Экран (4:3)</PresentationFormat>
  <Paragraphs>34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1998 нче ел</vt:lpstr>
      <vt:lpstr>1 нче көн «Золотая лихорадка» уены</vt:lpstr>
      <vt:lpstr>2 нче көн «Звёздный час» уены</vt:lpstr>
      <vt:lpstr>Презентация PowerPoint</vt:lpstr>
      <vt:lpstr>3 нче көн “Могҗизалар кыры” уены</vt:lpstr>
      <vt:lpstr>Ачык дәресләр</vt:lpstr>
      <vt:lpstr>“Бәхетле очрак”. Сорау. Эчке янулы двигательнең эшләү тәртибен сөйләргә! </vt:lpstr>
      <vt:lpstr>4 нче көн “БРЕЙН-РИНГ” уены</vt:lpstr>
      <vt:lpstr>Презентация PowerPoint</vt:lpstr>
      <vt:lpstr>Презентация PowerPoint</vt:lpstr>
      <vt:lpstr>“БРЕЙН-РИНГ” уены</vt:lpstr>
      <vt:lpstr>5 нче көн “Бәхетле очрак” уены</vt:lpstr>
      <vt:lpstr>Презентация PowerPoint</vt:lpstr>
      <vt:lpstr>6 нчы көн. “Нәрсә? Кайда? Кайчан?” уены</vt:lpstr>
      <vt:lpstr>Презентация PowerPoint</vt:lpstr>
      <vt:lpstr>Презентация PowerPoint</vt:lpstr>
      <vt:lpstr>Презентация PowerPoint</vt:lpstr>
      <vt:lpstr>Атналыкны йомгаклау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Guzelka</cp:lastModifiedBy>
  <cp:revision>4</cp:revision>
  <dcterms:modified xsi:type="dcterms:W3CDTF">2015-01-05T11:52:56Z</dcterms:modified>
</cp:coreProperties>
</file>