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57" r:id="rId4"/>
    <p:sldId id="256" r:id="rId5"/>
    <p:sldId id="273" r:id="rId6"/>
    <p:sldId id="271" r:id="rId7"/>
    <p:sldId id="272" r:id="rId8"/>
    <p:sldId id="259" r:id="rId9"/>
    <p:sldId id="260" r:id="rId10"/>
    <p:sldId id="262" r:id="rId11"/>
    <p:sldId id="261" r:id="rId12"/>
    <p:sldId id="263" r:id="rId13"/>
    <p:sldId id="264" r:id="rId14"/>
    <p:sldId id="266" r:id="rId15"/>
    <p:sldId id="265" r:id="rId16"/>
    <p:sldId id="267" r:id="rId17"/>
    <p:sldId id="268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2952328" cy="6453336"/>
          </a:xfrm>
        </p:spPr>
        <p:txBody>
          <a:bodyPr vert="horz"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ngle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1998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нче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ел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Альфред\Рабочий стол\1998 ел\1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14" b="5050"/>
          <a:stretch/>
        </p:blipFill>
        <p:spPr bwMode="auto">
          <a:xfrm>
            <a:off x="3027997" y="0"/>
            <a:ext cx="60618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льфред\Рабочий стол\1998 ел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1" y="1268760"/>
            <a:ext cx="8100899" cy="5400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t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“Галилео Галилей” исемендәге команда</a:t>
            </a:r>
          </a:p>
          <a:p>
            <a:pPr algn="ctr"/>
            <a:r>
              <a:rPr lang="tt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тырышып мәсьәлә чишә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льфред\Рабочий стол\1998 ел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399" y="764703"/>
            <a:ext cx="7026977" cy="50317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20788" y="5661248"/>
            <a:ext cx="875412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Рашитова Светлана </a:t>
            </a:r>
            <a:r>
              <a:rPr lang="ru-RU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тәлинкәдәге</a:t>
            </a:r>
            <a:endParaRPr lang="ru-RU" sz="32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эчендәге акчаны</a:t>
            </a:r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кулын</a:t>
            </a:r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чылатмыйча</a:t>
            </a:r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ала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t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“БРЕЙН-РИНГ” уены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льфред\Рабочий стол\1998 ел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416" y="908719"/>
            <a:ext cx="7515984" cy="5094167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t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нче көн “Бәхетле очрак” уены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8466" y="5949280"/>
            <a:ext cx="8697253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 нчы һәм 11нче сыйныф командалары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льфред\Рабочий стол\1998 ел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128792" cy="53208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517232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Кара аргамак</a:t>
            </a: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» Рашитов </a:t>
            </a:r>
            <a:r>
              <a:rPr lang="ru-RU" sz="32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Фәрит </a:t>
            </a:r>
            <a:r>
              <a:rPr lang="ru-RU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Маликович</a:t>
            </a:r>
            <a:endParaRPr lang="ru-RU" sz="32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нинди сорау бирер икән?</a:t>
            </a:r>
            <a:endParaRPr lang="ru-RU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t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нчы көн. </a:t>
            </a:r>
            <a:r>
              <a:rPr lang="tt-RU" b="1" dirty="0" smtClean="0">
                <a:ln w="11430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“Нәрсә? Кайда? Кайчан?” </a:t>
            </a:r>
            <a:r>
              <a:rPr lang="tt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уены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Альфред\Рабочий стол\1998 ел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272808" cy="49267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6211669"/>
            <a:ext cx="70096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Кара ящикта нәрсә булыр икән?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Альфред\Рабочий стол\1998 ел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88639"/>
            <a:ext cx="7416824" cy="512296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5301208"/>
            <a:ext cx="76270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 </a:t>
            </a:r>
            <a:r>
              <a:rPr lang="ru-RU" sz="3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сәгате вакытның кимүен кисәтә</a:t>
            </a:r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tt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Сорауга кем дөрес җавап бирер икән?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льфред\Рабочий стол\1998 ел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344816" cy="48965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6950" y="5157192"/>
            <a:ext cx="764517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Мензурка </a:t>
            </a:r>
            <a:r>
              <a:rPr lang="ru-RU" sz="3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ярдәмендә шәмнең</a:t>
            </a:r>
            <a:endParaRPr lang="ru-RU" sz="36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тыгызлыгын ничек билгеләп була?</a:t>
            </a:r>
            <a:endParaRPr lang="ru-RU" sz="3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Альфред\Рабочий стол\1998 ел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511021" cy="58052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5589240"/>
            <a:ext cx="5629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Кем </a:t>
            </a:r>
            <a:r>
              <a:rPr lang="ru-RU" sz="54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җиңәр икән</a:t>
            </a:r>
            <a:r>
              <a:rPr lang="ru-RU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tt-RU" dirty="0" smtClean="0"/>
              <a:t>Атналыкны йомгаклау</a:t>
            </a:r>
            <a:endParaRPr lang="ru-RU" dirty="0"/>
          </a:p>
        </p:txBody>
      </p:sp>
      <p:pic>
        <p:nvPicPr>
          <p:cNvPr id="16386" name="Picture 2" descr="C:\Documents and Settings\Альфред\Рабочий стол\1998 ел\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381" y="980728"/>
            <a:ext cx="8558664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err="1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tt-RU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err="1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/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«Золотая лихорадка» </a:t>
            </a:r>
            <a:r>
              <a:rPr lang="ru-RU" b="1" dirty="0" err="1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уены</a:t>
            </a:r>
            <a:endParaRPr lang="ru-RU" b="1" dirty="0">
              <a:ln/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Documents and Settings\Альфред\Рабочий стол\1998 ел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льфред\Рабочий стол\1998 ел\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026" y="980728"/>
            <a:ext cx="7865398" cy="5050414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err="1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b="1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tt-RU" b="1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b="1" dirty="0" err="1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n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«Звёздный час»</a:t>
            </a:r>
            <a:r>
              <a:rPr lang="ru-RU" b="1" dirty="0" smtClean="0">
                <a:ln/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уены</a:t>
            </a:r>
            <a:endParaRPr lang="ru-RU" b="1" dirty="0">
              <a:ln/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877272"/>
            <a:ext cx="74888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tt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өрес җавап: №6</a:t>
            </a:r>
            <a:endParaRPr lang="ru-RU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ьфред\Рабочий стол\1998 ел\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764703"/>
            <a:ext cx="7776864" cy="477391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99792" y="0"/>
            <a:ext cx="3060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t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 И Н А 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5517232"/>
            <a:ext cx="511466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«АТМОСФЕРА» </a:t>
            </a:r>
            <a:r>
              <a:rPr lang="ru-RU" sz="32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сүзеннән</a:t>
            </a:r>
            <a:endParaRPr lang="ru-RU" sz="32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кем күбрәк сүз төзер?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t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нче көн “Могҗизалар кыры” уены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Documents and Settings\Альфред\Рабочий стол\1998 ел\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908720"/>
            <a:ext cx="5544616" cy="58218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87624" y="6015191"/>
            <a:ext cx="69172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Җиңүче   Ахметшина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Надия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t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Ачык дәресләр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Documents and Settings\Альфред\Рабочий стол\1998 ел\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298438" cy="4680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5534561"/>
            <a:ext cx="810561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8 нче сыйныф. Физика кабинеты.</a:t>
            </a:r>
          </a:p>
          <a:p>
            <a:pPr algn="ctr"/>
            <a:r>
              <a:rPr lang="tt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Тема:“Җылылык двигательләре”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“Бәхетле очрак”. Сорау. Эчке янулы двигательнең эшләү тәртибен сөйләргә!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Documents and Settings\Альфред\Рабочий стол\1998 ел\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270" y="1412776"/>
            <a:ext cx="7511138" cy="5343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льфред\Рабочий стол\1998 ел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1553" y="1052736"/>
            <a:ext cx="7007967" cy="4752529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t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нче көн “БРЕЙН-РИНГ” уены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5657671"/>
            <a:ext cx="74414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t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Су һәм линейка кулланып,</a:t>
            </a:r>
          </a:p>
          <a:p>
            <a:pPr algn="ctr"/>
            <a:r>
              <a:rPr lang="tt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шешәнең күләмен ничек үлчәргә?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льфред\Рабочий стол\1998 ел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739" y="332656"/>
            <a:ext cx="8370931" cy="5400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5733256"/>
            <a:ext cx="73918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Савыттагы</a:t>
            </a:r>
            <a:r>
              <a:rPr lang="ru-RU" sz="3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шәмне ничек</a:t>
            </a:r>
            <a:r>
              <a:rPr lang="ru-RU" sz="3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алырга</a:t>
            </a:r>
            <a:r>
              <a:rPr lang="ru-RU" sz="3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198</Words>
  <Application>Microsoft Office PowerPoint</Application>
  <PresentationFormat>Экран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1998 нче ел</vt:lpstr>
      <vt:lpstr>1 нче көн «Золотая лихорадка» уены</vt:lpstr>
      <vt:lpstr>2 нче көн «Звёздный час» уены</vt:lpstr>
      <vt:lpstr>Презентация PowerPoint</vt:lpstr>
      <vt:lpstr>3 нче көн “Могҗизалар кыры” уены</vt:lpstr>
      <vt:lpstr>Ачык дәресләр</vt:lpstr>
      <vt:lpstr>“Бәхетле очрак”. Сорау. Эчке янулы двигательнең эшләү тәртибен сөйләргә! </vt:lpstr>
      <vt:lpstr>4 нче көн “БРЕЙН-РИНГ” уены</vt:lpstr>
      <vt:lpstr>Презентация PowerPoint</vt:lpstr>
      <vt:lpstr>Презентация PowerPoint</vt:lpstr>
      <vt:lpstr>“БРЕЙН-РИНГ” уены</vt:lpstr>
      <vt:lpstr>5 нче көн “Бәхетле очрак” уены</vt:lpstr>
      <vt:lpstr>Презентация PowerPoint</vt:lpstr>
      <vt:lpstr>6 нчы көн. “Нәрсә? Кайда? Кайчан?” уены</vt:lpstr>
      <vt:lpstr>Презентация PowerPoint</vt:lpstr>
      <vt:lpstr>Презентация PowerPoint</vt:lpstr>
      <vt:lpstr>Презентация PowerPoint</vt:lpstr>
      <vt:lpstr>Атналыкны йомгаклау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Guzelka</cp:lastModifiedBy>
  <cp:revision>4</cp:revision>
  <dcterms:modified xsi:type="dcterms:W3CDTF">2015-01-05T11:52:56Z</dcterms:modified>
</cp:coreProperties>
</file>